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3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0AE6A-1E92-4365-8D6D-92C735C1E57B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61DB9-3D79-4BDE-B394-A61E16BF5A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197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2AB21D-B4A4-8E22-734F-731BA01EE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96C30DD-DA92-435D-21FA-F02F14F774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1DE7EB-E88D-A608-AFDD-0E5F1ACE0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C603-3B1C-4167-8D5A-BF793BF1C470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4595AD-FD91-4DB2-76CE-F4A36712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DD190C-B718-5044-B8E2-ABBA57911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9073-EBDE-43D7-BB84-A816710A8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132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0F0934-9C86-AE57-DB53-D852AAEAC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3D9D553-2E9F-BD45-5337-A44A4AD8F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94A0C6-0753-642B-3149-B4EEDBC6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C603-3B1C-4167-8D5A-BF793BF1C470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53EE82-DB6E-0715-0C5C-ECF6D13D6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FFFAA5-C887-13C4-4F7B-6ABFDC834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9073-EBDE-43D7-BB84-A816710A8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939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9C4753E-BF90-1335-891F-0DC7FBF247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6659194-CE05-CBD9-C291-7B28F5ABDD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1F5C10-085A-1485-F019-ADAC2937F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C603-3B1C-4167-8D5A-BF793BF1C470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E55657-2738-6948-AE4C-D3F18F5B8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A2E0B2-F346-C1B6-A4F8-839EAD489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9073-EBDE-43D7-BB84-A816710A8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143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C1B448-9540-0CE5-9158-B71D07DDB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D8CD38-93B8-ED56-456D-0A09789A1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6F1374-EB95-D861-92D4-2495C11F3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C603-3B1C-4167-8D5A-BF793BF1C470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3E9C1F-2238-A851-5719-FE0C3770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BCBF2F-F1B7-D999-C0DC-4178D7015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9073-EBDE-43D7-BB84-A816710A8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528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551720-879D-6CEB-1BDC-01DB9FC91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268C100-2CA6-F17B-F3ED-AE8895765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AF9EB6-1E43-CEF4-57B3-A8381A60E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C603-3B1C-4167-8D5A-BF793BF1C470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B51DDD-92B6-3843-00EC-CFF93E44F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DCE196-801B-AC23-44A9-139EA6490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9073-EBDE-43D7-BB84-A816710A8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005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53C43C-26F0-4EB6-0103-82282B1DE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A2BC019-2AEC-04D2-7D87-0E4B32DE0B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CD0E10-F2D3-4E2D-3E9F-222F70C421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B0C4CF-AB28-B467-115A-451E3B9F5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C603-3B1C-4167-8D5A-BF793BF1C470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B7154F-08D8-34B9-3BB2-57A954743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9931F3F-1372-1E8E-A1A7-7886247E1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9073-EBDE-43D7-BB84-A816710A8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083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AEA592-F388-9B64-B6AD-57E060C60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0FBEB34-A63A-B4F3-E767-6EE15E021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4091287-4B49-91C5-F917-C7D100AD1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598A76B-D444-A34D-3523-CD1A003492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D08C835-FAA1-4AA1-BF27-23AC29E09B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BB90D93-66EB-231E-2FB5-CBE74351C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C603-3B1C-4167-8D5A-BF793BF1C470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3DF3F32-79B8-BDD2-6E2C-01F2CFE6E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8449D2D-E031-45ED-AA85-AC0A83847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9073-EBDE-43D7-BB84-A816710A8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206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0B4B45-7373-C3B7-5A47-5614A2DA9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A6F80EF-EEA7-9E19-796E-92F75431C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C603-3B1C-4167-8D5A-BF793BF1C470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4899BC0-49C2-2DD5-608D-319966813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D75728F-7FC0-3E60-6147-024E7D5EA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9073-EBDE-43D7-BB84-A816710A8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300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CC3F237-D6F7-00C7-C1D2-85A5083B6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C603-3B1C-4167-8D5A-BF793BF1C470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A9CFBC-87E1-B87E-4172-A8AA15181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42DA128-073F-2AD7-787A-DD77518DF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9073-EBDE-43D7-BB84-A816710A8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02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AE6BD5-2CF0-B6E4-9558-17A64D5DE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6D5752-EBDA-4398-AF38-FD0344A8B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DBBB403-0104-D3C0-DFE0-331EDA2A5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599B212-ECEF-2813-208E-9AC7A7770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C603-3B1C-4167-8D5A-BF793BF1C470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BF47CF-7018-33C0-8511-A1ABDDDD9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145015-F3E0-A331-9E3E-2C9E7B64F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9073-EBDE-43D7-BB84-A816710A8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374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040CC4-835B-0549-E088-CAC0C4EEF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391D981-3C40-42DD-A883-1E19AB1294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CB70BB9-4ED2-9C61-604A-20616BB063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DCEBB4B-AFFA-64B2-6A6F-801D51C98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C603-3B1C-4167-8D5A-BF793BF1C470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E204BA-02C1-25B6-5D66-ACF02D46F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94F34F4-AEAB-1A0C-2F98-B9C6BDEE4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9073-EBDE-43D7-BB84-A816710A8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404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85077CC-C3FA-166F-1866-E6061D50B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4693051-B2F7-8F5C-361B-D38116953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A39A5A-E726-6E85-A8C8-0DE8CE6046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6C603-3B1C-4167-8D5A-BF793BF1C470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BBA7A9-C3AA-979D-AA1F-84DF977E15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1022B4-6752-4E76-3752-40F1FEFA6B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C9073-EBDE-43D7-BB84-A816710A8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92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D01A9E74-1D46-C668-1DCE-BA24D6C105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78541"/>
              </p:ext>
            </p:extLst>
          </p:nvPr>
        </p:nvGraphicFramePr>
        <p:xfrm>
          <a:off x="1199535" y="1386349"/>
          <a:ext cx="10127226" cy="4937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0151">
                  <a:extLst>
                    <a:ext uri="{9D8B030D-6E8A-4147-A177-3AD203B41FA5}">
                      <a16:colId xmlns:a16="http://schemas.microsoft.com/office/drawing/2014/main" val="3412677438"/>
                    </a:ext>
                  </a:extLst>
                </a:gridCol>
                <a:gridCol w="7927075">
                  <a:extLst>
                    <a:ext uri="{9D8B030D-6E8A-4147-A177-3AD203B41FA5}">
                      <a16:colId xmlns:a16="http://schemas.microsoft.com/office/drawing/2014/main" val="97045240"/>
                    </a:ext>
                  </a:extLst>
                </a:gridCol>
              </a:tblGrid>
              <a:tr h="60521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企業名・屋号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個人の方は「個人」とご記入ください）</a:t>
                      </a:r>
                      <a:endParaRPr lang="en-US" alt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3096339984"/>
                  </a:ext>
                </a:extLst>
              </a:tr>
              <a:tr h="56907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担当者氏名</a:t>
                      </a:r>
                      <a:endParaRPr lang="ja-JP" alt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4283317448"/>
                  </a:ext>
                </a:extLst>
              </a:tr>
              <a:tr h="57549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住所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2610907934"/>
                  </a:ext>
                </a:extLst>
              </a:tr>
              <a:tr h="5944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電話番号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kern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2172147385"/>
                  </a:ext>
                </a:extLst>
              </a:tr>
              <a:tr h="62259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メールアドレス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3099143531"/>
                  </a:ext>
                </a:extLst>
              </a:tr>
              <a:tr h="74981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利用する資機材</a:t>
                      </a:r>
                      <a:endParaRPr lang="en-US" alt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（複数選択可）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400" kern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　</a:t>
                      </a:r>
                      <a:r>
                        <a:rPr lang="ja-JP" altLang="en-US" sz="1400" kern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防火服</a:t>
                      </a:r>
                      <a:r>
                        <a:rPr lang="ja-JP" sz="1400" kern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 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just"/>
                      <a:r>
                        <a:rPr lang="ja-JP" sz="1400" kern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　</a:t>
                      </a:r>
                      <a:r>
                        <a:rPr lang="ja-JP" altLang="en-US" sz="1400" kern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消防ホース</a:t>
                      </a:r>
                      <a:r>
                        <a:rPr lang="en-US" sz="1400" kern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3356021991"/>
                  </a:ext>
                </a:extLst>
              </a:tr>
              <a:tr h="1220804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アイディアタイトル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400" kern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</a:t>
                      </a:r>
                      <a:r>
                        <a:rPr lang="en-US" altLang="ja-JP" sz="1400" kern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lang="ja-JP" altLang="en-US" sz="1400" kern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賞品カテゴリなど、アイディアがつたわるタイトルをご記入ください）</a:t>
                      </a:r>
                      <a:r>
                        <a:rPr lang="en-US" sz="1400" kern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 </a:t>
                      </a:r>
                    </a:p>
                    <a:p>
                      <a:pPr algn="just"/>
                      <a:endParaRPr lang="en-US" altLang="ja-JP" sz="1400" kern="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4290930788"/>
                  </a:ext>
                </a:extLst>
              </a:tr>
            </a:tbl>
          </a:graphicData>
        </a:graphic>
      </p:graphicFrame>
      <p:sp>
        <p:nvSpPr>
          <p:cNvPr id="4" name="タイトル 2">
            <a:extLst>
              <a:ext uri="{FF2B5EF4-FFF2-40B4-BE49-F238E27FC236}">
                <a16:creationId xmlns:a16="http://schemas.microsoft.com/office/drawing/2014/main" id="{0904907A-4038-632F-5323-D146324451D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rtlCol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アイデア提案シート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枚以内にしてください）</a:t>
            </a:r>
          </a:p>
        </p:txBody>
      </p:sp>
    </p:spTree>
    <p:extLst>
      <p:ext uri="{BB962C8B-B14F-4D97-AF65-F5344CB8AC3E}">
        <p14:creationId xmlns:p14="http://schemas.microsoft.com/office/powerpoint/2010/main" val="2582213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2">
            <a:extLst>
              <a:ext uri="{FF2B5EF4-FFF2-40B4-BE49-F238E27FC236}">
                <a16:creationId xmlns:a16="http://schemas.microsoft.com/office/drawing/2014/main" id="{4057E30F-7A9B-C870-BD8E-4864313D77F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rtlCol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提供価値と新規性</a:t>
            </a:r>
          </a:p>
        </p:txBody>
      </p:sp>
      <p:sp>
        <p:nvSpPr>
          <p:cNvPr id="3" name="コンテンツ プレースホルダー 1">
            <a:extLst>
              <a:ext uri="{FF2B5EF4-FFF2-40B4-BE49-F238E27FC236}">
                <a16:creationId xmlns:a16="http://schemas.microsoft.com/office/drawing/2014/main" id="{713ACB97-16EC-3A21-A29D-9470482C31E4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どのような商品を作るか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新規性はあるか</a:t>
            </a:r>
          </a:p>
        </p:txBody>
      </p:sp>
    </p:spTree>
    <p:extLst>
      <p:ext uri="{BB962C8B-B14F-4D97-AF65-F5344CB8AC3E}">
        <p14:creationId xmlns:p14="http://schemas.microsoft.com/office/powerpoint/2010/main" val="1872421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2">
            <a:extLst>
              <a:ext uri="{FF2B5EF4-FFF2-40B4-BE49-F238E27FC236}">
                <a16:creationId xmlns:a16="http://schemas.microsoft.com/office/drawing/2014/main" id="{97588C58-55F6-6FB5-6DC5-622809012DDF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rtlCol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実現可能性と持続可能性</a:t>
            </a:r>
          </a:p>
        </p:txBody>
      </p:sp>
      <p:sp>
        <p:nvSpPr>
          <p:cNvPr id="3" name="コンテンツ プレースホルダー 1">
            <a:extLst>
              <a:ext uri="{FF2B5EF4-FFF2-40B4-BE49-F238E27FC236}">
                <a16:creationId xmlns:a16="http://schemas.microsoft.com/office/drawing/2014/main" id="{60DB49A9-25DF-4CF6-5314-3647F8254366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実現に向けた制作体制やプロセス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アイディアの商品化・販売の見込み</a:t>
            </a:r>
          </a:p>
        </p:txBody>
      </p:sp>
    </p:spTree>
    <p:extLst>
      <p:ext uri="{BB962C8B-B14F-4D97-AF65-F5344CB8AC3E}">
        <p14:creationId xmlns:p14="http://schemas.microsoft.com/office/powerpoint/2010/main" val="1481599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95</Words>
  <Application>Microsoft Office PowerPoint</Application>
  <PresentationFormat>ワイド画面</PresentationFormat>
  <Paragraphs>20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秋葉優一</dc:creator>
  <cp:lastModifiedBy>秋葉優一</cp:lastModifiedBy>
  <cp:revision>1</cp:revision>
  <dcterms:created xsi:type="dcterms:W3CDTF">2023-10-11T03:42:46Z</dcterms:created>
  <dcterms:modified xsi:type="dcterms:W3CDTF">2023-10-11T10:12:29Z</dcterms:modified>
</cp:coreProperties>
</file>